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0" r:id="rId6"/>
    <p:sldId id="262" r:id="rId7"/>
    <p:sldId id="268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370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00B7FD6-6B50-4C58-994F-82DC621427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C7F2D-6B16-4B88-A4F8-ABD5316B473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51DC69-60C3-4CF7-A135-6E702ECCE0F0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4CEF1E-1ACC-48D0-92B3-CB3D4FED50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188B4-83B8-4C82-AFAC-DC1E415458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9FFBD-F123-4881-BC93-591827BC61E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6215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3EC7B-6C72-4FBB-87DF-2BD2CB7DC1E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62A795-6F94-4A96-B820-B9038480D04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495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 your classroom colors different than what you see in this template? That’s OK! Click on Design -&gt; Variants (the down arrow) -&gt; Pick the color scheme that works for you!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Feel free to change any “You will…” and “I will…” statements to ensure they align with your classroom procedures and rules!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62A795-6F94-4A96-B820-B9038480D04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546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785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245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219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8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7076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525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006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270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20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246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071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61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F489-B701-4C74-9747-27C8656A8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Sitka Banner" pitchFamily="2" charset="0"/>
              </a:rPr>
              <a:t>college site (</a:t>
            </a:r>
            <a:r>
              <a:rPr lang="en-US" dirty="0" err="1">
                <a:latin typeface="Sitka Banner" pitchFamily="2" charset="0"/>
              </a:rPr>
              <a:t>Techeduca</a:t>
            </a:r>
            <a:r>
              <a:rPr lang="en-US" dirty="0">
                <a:latin typeface="Sitka Banner" pitchFamily="2" charset="0"/>
              </a:rPr>
              <a:t>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699F35-1401-4ECD-9F96-7017DB9FA1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  <a:r>
              <a:rPr lang="en-US" dirty="0">
                <a:latin typeface="Sitka Banner" pitchFamily="2" charset="0"/>
                <a:ea typeface="Tahoma" panose="020B0604030504040204" pitchFamily="34" charset="0"/>
                <a:cs typeface="Tahoma" panose="020B0604030504040204" pitchFamily="34" charset="0"/>
              </a:rPr>
              <a:t>by pooja from </a:t>
            </a:r>
            <a:r>
              <a:rPr lang="en-US" dirty="0" err="1">
                <a:latin typeface="Sitka Banner" pitchFamily="2" charset="0"/>
                <a:ea typeface="Tahoma" panose="020B0604030504040204" pitchFamily="34" charset="0"/>
                <a:cs typeface="Tahoma" panose="020B0604030504040204" pitchFamily="34" charset="0"/>
              </a:rPr>
              <a:t>bscit</a:t>
            </a:r>
            <a:endParaRPr lang="en-US" dirty="0">
              <a:latin typeface="Sitka Banner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906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371099"/>
            <a:ext cx="9875520" cy="103782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>
                <a:latin typeface="Sitka Banner" pitchFamily="2" charset="0"/>
              </a:rPr>
              <a:t>Description 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EF80E9-DBC7-3461-7A6B-3A1FA535E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020" y="1492898"/>
            <a:ext cx="9311951" cy="2677886"/>
          </a:xfrm>
        </p:spPr>
        <p:txBody>
          <a:bodyPr>
            <a:normAutofit/>
          </a:bodyPr>
          <a:lstStyle/>
          <a:p>
            <a:pPr marL="4572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The topic is based on college website. In the site you will see information about a particular college, like college courses, there blogs, about the college, the campus of the college, facilities which are provided. In the website you will see all Details about a college like campus area, facilities area , about the college, Blog of College, How to contact?, and Registration  etc. details are mention in the site. To Make this Full site I’ll Use Html ( </a:t>
            </a:r>
            <a:r>
              <a:rPr lang="en-IN" sz="1600" b="0" i="0" dirty="0">
                <a:solidFill>
                  <a:srgbClr val="202124"/>
                </a:solidFill>
                <a:effectLst/>
                <a:latin typeface="Sitka Banner" pitchFamily="2" charset="0"/>
              </a:rPr>
              <a:t>Hypertext Markup Language 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), bootstrap, CSS (</a:t>
            </a:r>
            <a:r>
              <a:rPr lang="en-IN" sz="1600" b="0" i="0" dirty="0">
                <a:solidFill>
                  <a:srgbClr val="202124"/>
                </a:solidFill>
                <a:effectLst/>
                <a:latin typeface="Sitka Banner" pitchFamily="2" charset="0"/>
              </a:rPr>
              <a:t>Cascading Style Sheets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 ), 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Sitka Banner" pitchFamily="2" charset="0"/>
              </a:rPr>
              <a:t>JavaScript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 . Html is used to make a web page and </a:t>
            </a:r>
            <a:r>
              <a:rPr lang="en-US" sz="1600" dirty="0" err="1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css</a:t>
            </a:r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  <a:cs typeface="Segoe UI" panose="020B0502040204020203" pitchFamily="34" charset="0"/>
              </a:rPr>
              <a:t> is used to design and make interactive to page to user interface and bootstrap is used to load the icon or font in website through link, 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Sitka Banner" pitchFamily="2" charset="0"/>
              </a:rPr>
              <a:t>JavaScript can update and change both HTML and CSS. JavaScript can calculate, manipulate and validate data.</a:t>
            </a:r>
            <a:r>
              <a:rPr lang="en-IN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  <a:cs typeface="Segoe UI" panose="020B0502040204020203" pitchFamily="34" charset="0"/>
              </a:rPr>
              <a:t> </a:t>
            </a:r>
            <a:endParaRPr lang="en-US" sz="1600" b="0" i="0" dirty="0">
              <a:solidFill>
                <a:srgbClr val="202124"/>
              </a:solidFill>
              <a:effectLst/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07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360784"/>
            <a:ext cx="9875520" cy="10147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3200" dirty="0">
                <a:latin typeface="Sitka Banner" pitchFamily="2" charset="0"/>
              </a:rPr>
              <a:t>Test cause 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B75206-B8BE-FF1D-5E3D-75E42EE1B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7045" y="1356888"/>
            <a:ext cx="9875520" cy="5134947"/>
          </a:xfrm>
        </p:spPr>
        <p:txBody>
          <a:bodyPr>
            <a:normAutofit lnSpcReduction="10000"/>
          </a:bodyPr>
          <a:lstStyle/>
          <a:p>
            <a:pPr marL="45720" indent="0" algn="l">
              <a:buNone/>
            </a:pPr>
            <a:endParaRPr lang="en-US" sz="2000" dirty="0">
              <a:solidFill>
                <a:srgbClr val="374151"/>
              </a:solidFill>
              <a:latin typeface="Söhne"/>
            </a:endParaRPr>
          </a:p>
          <a:p>
            <a:pPr marL="45720" indent="0" algn="l">
              <a:buNone/>
            </a:pPr>
            <a:r>
              <a:rPr lang="en-US" sz="2000" b="0" i="0" dirty="0">
                <a:solidFill>
                  <a:srgbClr val="374151"/>
                </a:solidFill>
                <a:effectLst/>
                <a:latin typeface="Söhne"/>
              </a:rPr>
              <a:t>1. </a:t>
            </a:r>
            <a:r>
              <a:rPr lang="en-US" sz="20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Homepage test cases 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homepage loads correctly.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navigation menu is easy to use and is visible on all pages.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website loads quickly and does not have any broken images or links.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all hover effect on the homepage works correctly.</a:t>
            </a:r>
          </a:p>
          <a:p>
            <a:pPr marL="45720" indent="0" algn="l">
              <a:buNone/>
            </a:pPr>
            <a:endParaRPr lang="en-US" sz="1600" b="0" i="0" dirty="0">
              <a:solidFill>
                <a:srgbClr val="374151"/>
              </a:solidFill>
              <a:effectLst/>
              <a:latin typeface="Sitka Banner" pitchFamily="2" charset="0"/>
            </a:endParaRPr>
          </a:p>
          <a:p>
            <a:pPr marL="45720" indent="0" algn="l">
              <a:buNone/>
            </a:pPr>
            <a:r>
              <a:rPr lang="en-US" sz="20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2. About page test cases: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about page is easy to find and navigate to from the homepage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information about the college's history, mission, and values is accurate and up-to-date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information about the college's leadership, faculty, and staff is accurate and up-to-date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contact information for the college is correct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374151"/>
                </a:solidFill>
                <a:effectLst/>
                <a:latin typeface="Sitka Banner" pitchFamily="2" charset="0"/>
              </a:rPr>
              <a:t>Verify that the About information in footer is correctly.</a:t>
            </a:r>
            <a:endParaRPr lang="en-IN" sz="1600" dirty="0">
              <a:effectLst/>
              <a:latin typeface="Sitka Banner" pitchFamily="2" charset="0"/>
            </a:endParaRPr>
          </a:p>
          <a:p>
            <a:pPr marL="45720" indent="0" algn="l">
              <a:buNone/>
            </a:pPr>
            <a:endParaRPr lang="en-US" sz="1600" b="0" i="0" dirty="0">
              <a:solidFill>
                <a:srgbClr val="374151"/>
              </a:solidFill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 marL="4572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2258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23B83D-DE74-8F57-6460-553D3AEBFB1B}"/>
              </a:ext>
            </a:extLst>
          </p:cNvPr>
          <p:cNvSpPr txBox="1"/>
          <p:nvPr/>
        </p:nvSpPr>
        <p:spPr>
          <a:xfrm>
            <a:off x="1098290" y="410475"/>
            <a:ext cx="999541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3. Blog page test cases: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blog page is easy to find and navigate to from the homepage.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blog posts are displayed correctly, with accurate dates, titles, and content.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blog page can be shared on social media.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291327-3ED6-0E17-8FF6-55F14D167096}"/>
              </a:ext>
            </a:extLst>
          </p:cNvPr>
          <p:cNvSpPr txBox="1"/>
          <p:nvPr/>
        </p:nvSpPr>
        <p:spPr>
          <a:xfrm>
            <a:off x="1098290" y="4241838"/>
            <a:ext cx="962219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5. Contact page test cases: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contact page is easy to find and navigate to from the homepage.</a:t>
            </a:r>
          </a:p>
          <a:p>
            <a:pPr algn="l"/>
            <a:endParaRPr lang="en-US" sz="1600" b="0" i="0" dirty="0">
              <a:solidFill>
                <a:srgbClr val="EF4444"/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contact form is easy to use and submits data correctly.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location and map information is accurate and up-to-date.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email addresses and phone numbers are clickable and can be used to contact the college.</a:t>
            </a:r>
            <a:r>
              <a:rPr lang="en-US" sz="1600" dirty="0">
                <a:solidFill>
                  <a:srgbClr val="EF4444"/>
                </a:solidFill>
                <a:latin typeface="Sitka Banner" pitchFamily="2" charset="0"/>
              </a:rPr>
              <a:t> </a:t>
            </a:r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04BBBD-DE58-16C6-4925-4373DEBD3F38}"/>
              </a:ext>
            </a:extLst>
          </p:cNvPr>
          <p:cNvSpPr txBox="1"/>
          <p:nvPr/>
        </p:nvSpPr>
        <p:spPr>
          <a:xfrm>
            <a:off x="1098290" y="2274838"/>
            <a:ext cx="1026600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4.</a:t>
            </a: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Course page test cases: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course page is easy to find and navigate to from the homepage.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course information is accurate and up-to-date, including course titles, descriptions.</a:t>
            </a:r>
          </a:p>
          <a:p>
            <a:pPr algn="l"/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2">
                    <a:lumMod val="75000"/>
                  </a:schemeClr>
                </a:solidFill>
                <a:effectLst/>
                <a:latin typeface="Sitka Banner" pitchFamily="2" charset="0"/>
              </a:rPr>
              <a:t>  Verify that the course information of college are load properly.</a:t>
            </a:r>
          </a:p>
          <a:p>
            <a:endParaRPr lang="en-US" sz="1600" b="0" i="0" dirty="0">
              <a:solidFill>
                <a:schemeClr val="tx2">
                  <a:lumMod val="75000"/>
                </a:schemeClr>
              </a:solidFill>
              <a:effectLst/>
              <a:latin typeface="Sitka Banner" pitchFamily="2" charset="0"/>
            </a:endParaRPr>
          </a:p>
          <a:p>
            <a:pPr algn="l"/>
            <a:endParaRPr lang="en-US" sz="1600" b="0" i="0" dirty="0">
              <a:solidFill>
                <a:srgbClr val="EF4444"/>
              </a:solidFill>
              <a:effectLst/>
              <a:latin typeface="Sitka Banner" pitchFamily="2" charset="0"/>
            </a:endParaRPr>
          </a:p>
          <a:p>
            <a:pPr algn="l"/>
            <a:endParaRPr lang="en-US" sz="1600" dirty="0">
              <a:solidFill>
                <a:srgbClr val="EF4444"/>
              </a:solidFill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187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6" y="244867"/>
            <a:ext cx="9875520" cy="84681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UI(user interface): Home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9B575B4-F3A2-2766-B7BD-763BA0691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935" y="1002450"/>
            <a:ext cx="4793861" cy="26965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822E722-05DA-D086-ACDA-2B01BEB3C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8228" y="1002450"/>
            <a:ext cx="4793861" cy="26965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55F5685-20D4-CF34-683A-F63FE87B28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0719" y="3429000"/>
            <a:ext cx="5108919" cy="2873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17B0A0D-D681-0379-CAFD-DF67EA1F9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8171" y="3429000"/>
            <a:ext cx="5108919" cy="2873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0436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6" y="244867"/>
            <a:ext cx="8998956" cy="94945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About, Course 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DBACD6-52C5-993C-1FFB-B37201436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37" y="1035699"/>
            <a:ext cx="5103845" cy="2870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86EAB8-DB0C-F5D1-7B98-7B6E87F99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1725" y="3116424"/>
            <a:ext cx="5600438" cy="3150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0730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6" y="244867"/>
            <a:ext cx="9875520" cy="744178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Blog 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70E084-EF05-5429-F6F7-42CE70E95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489" y="989045"/>
            <a:ext cx="5215812" cy="29338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3C4361-8E6D-F7FC-FEBE-FAA085106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1308" y="3338026"/>
            <a:ext cx="5314203" cy="29892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71586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6" y="198214"/>
            <a:ext cx="9875520" cy="79083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Contact 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3FFFE20-4C68-C613-1A18-402392755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46" y="989045"/>
            <a:ext cx="5365102" cy="30178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0776E2-7F9F-0EAE-0480-CAE7929B4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0406" y="3317033"/>
            <a:ext cx="5439748" cy="30598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3317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53DD3-C27C-457D-ADDD-066D01CB9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765" y="0"/>
            <a:ext cx="10351895" cy="6615403"/>
          </a:xfrm>
        </p:spPr>
        <p:txBody>
          <a:bodyPr/>
          <a:lstStyle/>
          <a:p>
            <a:r>
              <a:rPr lang="en-US" dirty="0">
                <a:latin typeface="Rockwell" panose="02060603020205020403" pitchFamily="18" charset="0"/>
              </a:rPr>
              <a:t>                    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Sitka Banner" pitchFamily="2" charset="0"/>
              </a:rPr>
              <a:t>Thank You……..!</a:t>
            </a:r>
          </a:p>
        </p:txBody>
      </p:sp>
    </p:spTree>
    <p:extLst>
      <p:ext uri="{BB962C8B-B14F-4D97-AF65-F5344CB8AC3E}">
        <p14:creationId xmlns:p14="http://schemas.microsoft.com/office/powerpoint/2010/main" val="3683279821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885775_Student does teacher does_v2.potx" id="{618315E5-C348-40CF-AD40-05C2F7C13378}" vid="{0C991BBE-F1C3-4926-9687-DBEAAE8C92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F1ABED-93B7-45AC-A513-2CB1FF159AF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B27744-7857-4992-B755-05855FC5914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D6CA70E-ED75-4FF0-A862-8EF12B7377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Student does, teacher does</Template>
  <TotalTime>160</TotalTime>
  <Words>572</Words>
  <Application>Microsoft Office PowerPoint</Application>
  <PresentationFormat>Widescreen</PresentationFormat>
  <Paragraphs>52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Corbel</vt:lpstr>
      <vt:lpstr>Rockwell</vt:lpstr>
      <vt:lpstr>Sitka Banner</vt:lpstr>
      <vt:lpstr>Söhne</vt:lpstr>
      <vt:lpstr>Tahoma</vt:lpstr>
      <vt:lpstr>Basis</vt:lpstr>
      <vt:lpstr>college site (Techeduca)</vt:lpstr>
      <vt:lpstr>Description :</vt:lpstr>
      <vt:lpstr>Test cause :</vt:lpstr>
      <vt:lpstr>PowerPoint Presentation</vt:lpstr>
      <vt:lpstr>UI(user interface): Home </vt:lpstr>
      <vt:lpstr>About, Course :</vt:lpstr>
      <vt:lpstr>Blog :</vt:lpstr>
      <vt:lpstr>Contact :</vt:lpstr>
      <vt:lpstr>                     Thank You……..!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 site (Techeduca)</dc:title>
  <dc:creator>Pooja Gulabchandpasi</dc:creator>
  <cp:lastModifiedBy>Pooja Gulabchandpasi</cp:lastModifiedBy>
  <cp:revision>4</cp:revision>
  <dcterms:created xsi:type="dcterms:W3CDTF">2023-03-23T23:52:33Z</dcterms:created>
  <dcterms:modified xsi:type="dcterms:W3CDTF">2023-03-24T02:41:29Z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